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172" r:id="rId2"/>
    <p:sldId id="2132" r:id="rId3"/>
    <p:sldId id="2133" r:id="rId4"/>
    <p:sldId id="2134" r:id="rId5"/>
    <p:sldId id="2136" r:id="rId6"/>
    <p:sldId id="2137" r:id="rId7"/>
    <p:sldId id="2138" r:id="rId8"/>
    <p:sldId id="2139" r:id="rId9"/>
    <p:sldId id="2140" r:id="rId10"/>
    <p:sldId id="2141" r:id="rId11"/>
    <p:sldId id="2142" r:id="rId12"/>
    <p:sldId id="2143" r:id="rId13"/>
    <p:sldId id="2129" r:id="rId14"/>
    <p:sldId id="2182" r:id="rId15"/>
    <p:sldId id="2192" r:id="rId16"/>
    <p:sldId id="2194" r:id="rId17"/>
    <p:sldId id="2173" r:id="rId18"/>
    <p:sldId id="2183" r:id="rId19"/>
    <p:sldId id="2195" r:id="rId20"/>
    <p:sldId id="2193" r:id="rId21"/>
    <p:sldId id="2189" r:id="rId22"/>
    <p:sldId id="2190" r:id="rId23"/>
    <p:sldId id="2191" r:id="rId24"/>
    <p:sldId id="2174" r:id="rId25"/>
    <p:sldId id="2175" r:id="rId26"/>
    <p:sldId id="2176" r:id="rId27"/>
    <p:sldId id="2177" r:id="rId28"/>
    <p:sldId id="2178" r:id="rId29"/>
    <p:sldId id="2184" r:id="rId30"/>
    <p:sldId id="2185" r:id="rId31"/>
    <p:sldId id="2186" r:id="rId32"/>
    <p:sldId id="2187" r:id="rId33"/>
    <p:sldId id="2188" r:id="rId34"/>
    <p:sldId id="2179" r:id="rId35"/>
    <p:sldId id="2180" r:id="rId36"/>
    <p:sldId id="218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shik" initials="T" lastIdx="1" clrIdx="0">
    <p:extLst>
      <p:ext uri="{19B8F6BF-5375-455C-9EA6-DF929625EA0E}">
        <p15:presenceInfo xmlns:p15="http://schemas.microsoft.com/office/powerpoint/2012/main" userId="Tashi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16273-CBD5-4C91-829B-BDAD7606D727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650D7-8C24-47C9-B46E-43763CFBB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4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icrosoft Ignite The Tour graphic">
            <a:extLst>
              <a:ext uri="{FF2B5EF4-FFF2-40B4-BE49-F238E27FC236}">
                <a16:creationId xmlns:a16="http://schemas.microsoft.com/office/drawing/2014/main" id="{36F1C851-4FAB-44D0-8FE4-F7187E5321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486" y="0"/>
            <a:ext cx="9285514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0213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9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39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8/23/2020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  <p:sldLayoutId id="2147483667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142998-EA94-4FA2-A6F3-9EB067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52" y="2341602"/>
            <a:ext cx="6280834" cy="1107996"/>
          </a:xfrm>
        </p:spPr>
        <p:txBody>
          <a:bodyPr/>
          <a:lstStyle/>
          <a:p>
            <a:r>
              <a:rPr lang="en-US" dirty="0"/>
              <a:t>Introduction To Azure Traffic Management.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8C36C-D184-4AF5-92D2-A0DBD6B7A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252" y="3962400"/>
            <a:ext cx="5510213" cy="1015663"/>
          </a:xfrm>
        </p:spPr>
        <p:txBody>
          <a:bodyPr/>
          <a:lstStyle/>
          <a:p>
            <a:r>
              <a:rPr lang="en-US" dirty="0"/>
              <a:t>Tashik Moin</a:t>
            </a:r>
            <a:br>
              <a:rPr lang="en-US" dirty="0"/>
            </a:br>
            <a:r>
              <a:rPr lang="en-US" dirty="0"/>
              <a:t>MLSA, Microsoft.</a:t>
            </a:r>
            <a:br>
              <a:rPr lang="en-US" dirty="0"/>
            </a:br>
            <a:r>
              <a:rPr lang="en-US" dirty="0"/>
              <a:t>Tashik.Moin@StudentAmbassadors.Com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79ED6E-1D03-4113-8ABC-BB6D8578A978}"/>
              </a:ext>
            </a:extLst>
          </p:cNvPr>
          <p:cNvSpPr txBox="1"/>
          <p:nvPr/>
        </p:nvSpPr>
        <p:spPr>
          <a:xfrm>
            <a:off x="10114670" y="5657671"/>
            <a:ext cx="1890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References</a:t>
            </a:r>
            <a:br>
              <a:rPr lang="en-US" dirty="0"/>
            </a:br>
            <a:r>
              <a:rPr lang="en-US" b="1" dirty="0"/>
              <a:t>Microsoft Ignite</a:t>
            </a:r>
            <a:br>
              <a:rPr lang="en-US" b="1" dirty="0"/>
            </a:br>
            <a:r>
              <a:rPr lang="en-US" b="1" dirty="0"/>
              <a:t>Microsoft Learn</a:t>
            </a:r>
            <a:br>
              <a:rPr lang="en-US" b="1" dirty="0"/>
            </a:br>
            <a:r>
              <a:rPr lang="en-US" b="1" dirty="0"/>
              <a:t>MSDN</a:t>
            </a:r>
          </a:p>
        </p:txBody>
      </p:sp>
    </p:spTree>
    <p:extLst>
      <p:ext uri="{BB962C8B-B14F-4D97-AF65-F5344CB8AC3E}">
        <p14:creationId xmlns:p14="http://schemas.microsoft.com/office/powerpoint/2010/main" val="16897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AB82C-84B4-40DC-8225-49097FF7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424F15-0F6B-40A3-8A05-F9FF5B58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DC7A26-2678-4837-BE2D-803F22588966}"/>
              </a:ext>
            </a:extLst>
          </p:cNvPr>
          <p:cNvSpPr txBox="1"/>
          <p:nvPr/>
        </p:nvSpPr>
        <p:spPr>
          <a:xfrm>
            <a:off x="7063408" y="2928730"/>
            <a:ext cx="461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Creating First vnet in EastUS (1</a:t>
            </a:r>
            <a:r>
              <a:rPr lang="en-US" baseline="30000" dirty="0">
                <a:solidFill>
                  <a:schemeClr val="bg2"/>
                </a:solidFill>
              </a:rPr>
              <a:t>st</a:t>
            </a:r>
            <a:r>
              <a:rPr lang="en-US" dirty="0">
                <a:solidFill>
                  <a:schemeClr val="bg2"/>
                </a:solidFill>
              </a:rPr>
              <a:t> Region).</a:t>
            </a:r>
          </a:p>
        </p:txBody>
      </p:sp>
    </p:spTree>
    <p:extLst>
      <p:ext uri="{BB962C8B-B14F-4D97-AF65-F5344CB8AC3E}">
        <p14:creationId xmlns:p14="http://schemas.microsoft.com/office/powerpoint/2010/main" val="281682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48C7E-5453-4131-A69F-C5348AFF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77A25-127F-46B7-8ACA-76DB9C33AE29}"/>
              </a:ext>
            </a:extLst>
          </p:cNvPr>
          <p:cNvSpPr txBox="1"/>
          <p:nvPr/>
        </p:nvSpPr>
        <p:spPr>
          <a:xfrm>
            <a:off x="6932227" y="2915478"/>
            <a:ext cx="525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Creating Second vnet in WestUS (2</a:t>
            </a:r>
            <a:r>
              <a:rPr lang="en-US" baseline="30000" dirty="0">
                <a:solidFill>
                  <a:schemeClr val="bg2"/>
                </a:solidFill>
              </a:rPr>
              <a:t>nd</a:t>
            </a:r>
            <a:r>
              <a:rPr lang="en-US" dirty="0">
                <a:solidFill>
                  <a:schemeClr val="bg2"/>
                </a:solidFill>
              </a:rPr>
              <a:t> Region).</a:t>
            </a:r>
          </a:p>
        </p:txBody>
      </p:sp>
    </p:spTree>
    <p:extLst>
      <p:ext uri="{BB962C8B-B14F-4D97-AF65-F5344CB8AC3E}">
        <p14:creationId xmlns:p14="http://schemas.microsoft.com/office/powerpoint/2010/main" val="8960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F3780-510D-48C0-B29F-740AC836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2FE6C-3D3D-47E8-A857-385CEA35337B}"/>
              </a:ext>
            </a:extLst>
          </p:cNvPr>
          <p:cNvSpPr txBox="1"/>
          <p:nvPr/>
        </p:nvSpPr>
        <p:spPr>
          <a:xfrm>
            <a:off x="7633253" y="3059668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First Server In EastUS</a:t>
            </a:r>
          </a:p>
        </p:txBody>
      </p:sp>
    </p:spTree>
    <p:extLst>
      <p:ext uri="{BB962C8B-B14F-4D97-AF65-F5344CB8AC3E}">
        <p14:creationId xmlns:p14="http://schemas.microsoft.com/office/powerpoint/2010/main" val="24799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18B06E-E306-496C-923B-F67B60467B23}"/>
              </a:ext>
            </a:extLst>
          </p:cNvPr>
          <p:cNvSpPr txBox="1"/>
          <p:nvPr/>
        </p:nvSpPr>
        <p:spPr>
          <a:xfrm>
            <a:off x="7633253" y="3059668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First Server In EastUS (Cont..)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5CA86-805B-4723-A9AB-ADF9128D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0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4F9A6-AB98-4D9F-A719-931561BE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111B5-E5D0-41E1-B3B4-0313592B00F3}"/>
              </a:ext>
            </a:extLst>
          </p:cNvPr>
          <p:cNvSpPr txBox="1"/>
          <p:nvPr/>
        </p:nvSpPr>
        <p:spPr>
          <a:xfrm>
            <a:off x="5481712" y="1853810"/>
            <a:ext cx="303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Configuring A DNS name for East-US server.</a:t>
            </a:r>
          </a:p>
        </p:txBody>
      </p:sp>
    </p:spTree>
    <p:extLst>
      <p:ext uri="{BB962C8B-B14F-4D97-AF65-F5344CB8AC3E}">
        <p14:creationId xmlns:p14="http://schemas.microsoft.com/office/powerpoint/2010/main" val="3504096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10897-9359-48E1-A25B-4D3582D24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9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066F8-43D9-43F6-A45E-3063C716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0FD88-D81F-4F90-AF1D-D62ED5BE3136}"/>
              </a:ext>
            </a:extLst>
          </p:cNvPr>
          <p:cNvSpPr txBox="1"/>
          <p:nvPr/>
        </p:nvSpPr>
        <p:spPr>
          <a:xfrm>
            <a:off x="7560860" y="3105834"/>
            <a:ext cx="3975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Second Server In WestUS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04491-617B-4684-B08D-B1730D321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61E3AA-A54D-4206-8767-F4521FB9B02F}"/>
              </a:ext>
            </a:extLst>
          </p:cNvPr>
          <p:cNvSpPr txBox="1"/>
          <p:nvPr/>
        </p:nvSpPr>
        <p:spPr>
          <a:xfrm>
            <a:off x="6981967" y="3059667"/>
            <a:ext cx="5210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Second Server In WestUS(Cont..)</a:t>
            </a:r>
          </a:p>
        </p:txBody>
      </p:sp>
    </p:spTree>
    <p:extLst>
      <p:ext uri="{BB962C8B-B14F-4D97-AF65-F5344CB8AC3E}">
        <p14:creationId xmlns:p14="http://schemas.microsoft.com/office/powerpoint/2010/main" val="35140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73B933-AFBA-46B8-B279-280D8C3E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776D9B-5256-417E-923A-0EF2A6A1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8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0DBB98-030C-433F-A49E-E08F314D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A25D7-0875-4F98-AB55-70FE65C8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8B7C8-F1EF-4179-95A7-34B6CB46113D}"/>
              </a:ext>
            </a:extLst>
          </p:cNvPr>
          <p:cNvSpPr txBox="1"/>
          <p:nvPr/>
        </p:nvSpPr>
        <p:spPr>
          <a:xfrm>
            <a:off x="3255318" y="371061"/>
            <a:ext cx="568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IIS Web Server In Both The Virtual Machines.</a:t>
            </a:r>
          </a:p>
        </p:txBody>
      </p:sp>
    </p:spTree>
    <p:extLst>
      <p:ext uri="{BB962C8B-B14F-4D97-AF65-F5344CB8AC3E}">
        <p14:creationId xmlns:p14="http://schemas.microsoft.com/office/powerpoint/2010/main" val="1526675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54971B-82D4-4F00-BEF9-2C1E9F8F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7314E-F147-4567-9919-780BEE35B253}"/>
              </a:ext>
            </a:extLst>
          </p:cNvPr>
          <p:cNvSpPr txBox="1"/>
          <p:nvPr/>
        </p:nvSpPr>
        <p:spPr>
          <a:xfrm>
            <a:off x="8102991" y="1856936"/>
            <a:ext cx="32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Edit The Server Image File In East-US Server.</a:t>
            </a:r>
          </a:p>
        </p:txBody>
      </p:sp>
    </p:spTree>
    <p:extLst>
      <p:ext uri="{BB962C8B-B14F-4D97-AF65-F5344CB8AC3E}">
        <p14:creationId xmlns:p14="http://schemas.microsoft.com/office/powerpoint/2010/main" val="14307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ABB747-788D-49DB-8370-1EAE9BF2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2DBA1-92BC-4A35-9BEF-E6CCE0665C86}"/>
              </a:ext>
            </a:extLst>
          </p:cNvPr>
          <p:cNvSpPr txBox="1"/>
          <p:nvPr/>
        </p:nvSpPr>
        <p:spPr>
          <a:xfrm>
            <a:off x="8088923" y="1786598"/>
            <a:ext cx="312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Edit The Server Image File In West-US Server.</a:t>
            </a:r>
          </a:p>
        </p:txBody>
      </p:sp>
    </p:spTree>
    <p:extLst>
      <p:ext uri="{BB962C8B-B14F-4D97-AF65-F5344CB8AC3E}">
        <p14:creationId xmlns:p14="http://schemas.microsoft.com/office/powerpoint/2010/main" val="1633051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EADEDB-569B-4D3C-84EE-2442F136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9B697F-3A11-40B6-B220-93764AA87A06}"/>
              </a:ext>
            </a:extLst>
          </p:cNvPr>
          <p:cNvSpPr txBox="1"/>
          <p:nvPr/>
        </p:nvSpPr>
        <p:spPr>
          <a:xfrm>
            <a:off x="6318914" y="2782669"/>
            <a:ext cx="555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Testing Virtual Machine Inside EastUS Or Near To EastUS.</a:t>
            </a:r>
          </a:p>
        </p:txBody>
      </p:sp>
    </p:spTree>
    <p:extLst>
      <p:ext uri="{BB962C8B-B14F-4D97-AF65-F5344CB8AC3E}">
        <p14:creationId xmlns:p14="http://schemas.microsoft.com/office/powerpoint/2010/main" val="3673844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6A6A4-CFE4-409E-BF92-74D5AB28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74242-F9ED-465C-ADAE-C45BEDA77940}"/>
              </a:ext>
            </a:extLst>
          </p:cNvPr>
          <p:cNvSpPr txBox="1"/>
          <p:nvPr/>
        </p:nvSpPr>
        <p:spPr>
          <a:xfrm>
            <a:off x="6318914" y="2782669"/>
            <a:ext cx="555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Testing Virtual Machine Inside EastUS Or Near To EastUS (Cont..).</a:t>
            </a:r>
          </a:p>
        </p:txBody>
      </p:sp>
    </p:spTree>
    <p:extLst>
      <p:ext uri="{BB962C8B-B14F-4D97-AF65-F5344CB8AC3E}">
        <p14:creationId xmlns:p14="http://schemas.microsoft.com/office/powerpoint/2010/main" val="2408840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C1FDCA-D7F1-4447-AF54-A50B5AFA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006E9-C2AC-4833-8ED1-AAEDA0DB162E}"/>
              </a:ext>
            </a:extLst>
          </p:cNvPr>
          <p:cNvSpPr txBox="1"/>
          <p:nvPr/>
        </p:nvSpPr>
        <p:spPr>
          <a:xfrm>
            <a:off x="6635756" y="2968199"/>
            <a:ext cx="555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Testing Virtual Machine Inside WestUS Or Near To WestUS.</a:t>
            </a:r>
          </a:p>
        </p:txBody>
      </p:sp>
    </p:spTree>
    <p:extLst>
      <p:ext uri="{BB962C8B-B14F-4D97-AF65-F5344CB8AC3E}">
        <p14:creationId xmlns:p14="http://schemas.microsoft.com/office/powerpoint/2010/main" val="2352292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6AF2F-E082-49FD-8757-CA101C84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756B3-55AD-4CBD-8A23-37D1EB6BE2B3}"/>
              </a:ext>
            </a:extLst>
          </p:cNvPr>
          <p:cNvSpPr txBox="1"/>
          <p:nvPr/>
        </p:nvSpPr>
        <p:spPr>
          <a:xfrm>
            <a:off x="6635756" y="2968199"/>
            <a:ext cx="555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Testing Virtual Machine Inside WestUS Or Near To WestUS (Cont..).</a:t>
            </a:r>
          </a:p>
        </p:txBody>
      </p:sp>
    </p:spTree>
    <p:extLst>
      <p:ext uri="{BB962C8B-B14F-4D97-AF65-F5344CB8AC3E}">
        <p14:creationId xmlns:p14="http://schemas.microsoft.com/office/powerpoint/2010/main" val="26496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DF696-EC9E-4C42-958D-4F449AA2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501"/>
            <a:ext cx="12192000" cy="10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95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0936FA-1349-4F47-BA12-FCD00D8A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3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0F8C9-8FF9-4975-A704-31DEDDAA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7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FA981-F6A3-42CC-89F7-537388FD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6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71D43D-8C5D-4DAA-898A-95CD825E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1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4EB1B-2D10-48D5-8150-A4A6E7F7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23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A7C05-9F82-4B37-95D4-F1D76EEF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6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CF6E2-C248-4CCC-97A7-20CCB03F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4478A-AFF0-40E3-9A73-3176631B1CC9}"/>
              </a:ext>
            </a:extLst>
          </p:cNvPr>
          <p:cNvSpPr txBox="1"/>
          <p:nvPr/>
        </p:nvSpPr>
        <p:spPr>
          <a:xfrm>
            <a:off x="8257736" y="1364566"/>
            <a:ext cx="3934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Visiting The Server From Personal Computer.</a:t>
            </a:r>
          </a:p>
        </p:txBody>
      </p:sp>
    </p:spTree>
    <p:extLst>
      <p:ext uri="{BB962C8B-B14F-4D97-AF65-F5344CB8AC3E}">
        <p14:creationId xmlns:p14="http://schemas.microsoft.com/office/powerpoint/2010/main" val="1552545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569F0-DDAD-4DA9-942A-FED60962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19FE62-907B-41CD-A0A7-B9FFC1291AC9}"/>
              </a:ext>
            </a:extLst>
          </p:cNvPr>
          <p:cNvSpPr txBox="1"/>
          <p:nvPr/>
        </p:nvSpPr>
        <p:spPr>
          <a:xfrm>
            <a:off x="0" y="1406769"/>
            <a:ext cx="1927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Visiting Server Page From Test VM Near Server EastUS </a:t>
            </a:r>
          </a:p>
        </p:txBody>
      </p:sp>
    </p:spTree>
    <p:extLst>
      <p:ext uri="{BB962C8B-B14F-4D97-AF65-F5344CB8AC3E}">
        <p14:creationId xmlns:p14="http://schemas.microsoft.com/office/powerpoint/2010/main" val="409499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7FCD4F-C164-44E9-8BDA-8B9007F3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7BAC5-28F0-4D63-9102-50709BF0B69F}"/>
              </a:ext>
            </a:extLst>
          </p:cNvPr>
          <p:cNvSpPr txBox="1"/>
          <p:nvPr/>
        </p:nvSpPr>
        <p:spPr>
          <a:xfrm>
            <a:off x="0" y="1406769"/>
            <a:ext cx="1927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Visiting Server Page From Test VM Near Server WestUS </a:t>
            </a:r>
          </a:p>
        </p:txBody>
      </p:sp>
    </p:spTree>
    <p:extLst>
      <p:ext uri="{BB962C8B-B14F-4D97-AF65-F5344CB8AC3E}">
        <p14:creationId xmlns:p14="http://schemas.microsoft.com/office/powerpoint/2010/main" val="330122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0C59CB-CDDC-4D36-B405-B8682C49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4BCEA2-69ED-4D02-AF0C-04130AF8D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F1D26A-DD39-41F3-A50C-A02161A7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F6276-E2A1-499C-BAD1-5B14F4AE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394E6-649C-4470-962E-F754FC6E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67B210-A1F1-4D81-BF75-1F11FD4E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3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13426</TotalTime>
  <Words>187</Words>
  <Application>Microsoft Office PowerPoint</Application>
  <PresentationFormat>Widescreen</PresentationFormat>
  <Paragraphs>20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2</vt:lpstr>
      <vt:lpstr>Quotable</vt:lpstr>
      <vt:lpstr>Introduction To Azure Traffic Management.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           &amp; Cloud Computing</dc:title>
  <dc:creator>Tashik</dc:creator>
  <cp:lastModifiedBy>Tashik Moin</cp:lastModifiedBy>
  <cp:revision>242</cp:revision>
  <dcterms:created xsi:type="dcterms:W3CDTF">2019-04-06T07:19:21Z</dcterms:created>
  <dcterms:modified xsi:type="dcterms:W3CDTF">2020-08-23T16:12:29Z</dcterms:modified>
</cp:coreProperties>
</file>